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3" r:id="rId5"/>
    <p:sldId id="259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D1FC0-F823-46F2-8ADA-56A568F15AE7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B63E1-FB3C-42A7-ADA8-42008A6055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uzei-mira.com/biografia_hudojnikov/1557-vasiliy-grigorevich-perov-biografiya-i-kartiny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857233"/>
            <a:ext cx="7529538" cy="164307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Плач Ярославны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www.coollady.ru/pic/0003/068/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2"/>
            <a:ext cx="9143999" cy="3500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картинки плач ярослав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1406" y="0"/>
            <a:ext cx="5362594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714356"/>
            <a:ext cx="6643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hlinkClick r:id="rId3" tooltip="Художник Василий Григорьевич Перов"/>
              </a:rPr>
              <a:t>Василий Григорьевич </a:t>
            </a:r>
            <a:r>
              <a:rPr lang="ru-RU" b="1" dirty="0" smtClean="0">
                <a:hlinkClick r:id="rId3" tooltip="Художник Василий Григорьевич Перов"/>
              </a:rPr>
              <a:t>Перов</a:t>
            </a:r>
            <a:endParaRPr lang="ru-RU" dirty="0"/>
          </a:p>
          <a:p>
            <a:pPr fontAlgn="base"/>
            <a:r>
              <a:rPr lang="ru-RU" b="1" dirty="0"/>
              <a:t>Год:</a:t>
            </a:r>
            <a:r>
              <a:rPr lang="ru-RU" dirty="0"/>
              <a:t> 1881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 descr="Плач Ярослав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82583" y="0"/>
            <a:ext cx="102602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 картинки плач ярослав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5577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картинки плач ярослав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9292349" cy="507207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2860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Скромность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, заботливость и верность.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Плач Ярославны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ШАБАШМОНТАЖ</dc:creator>
  <cp:lastModifiedBy>ШАБАШМОНТАЖ</cp:lastModifiedBy>
  <cp:revision>2</cp:revision>
  <dcterms:created xsi:type="dcterms:W3CDTF">2017-02-04T09:37:54Z</dcterms:created>
  <dcterms:modified xsi:type="dcterms:W3CDTF">2017-02-04T09:57:50Z</dcterms:modified>
</cp:coreProperties>
</file>